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7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EE7EA-EF7A-4F4B-9D72-FE945E7BDB97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AC8389-DD60-4A92-8C5D-DE626F0C2C2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9998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C8389-DD60-4A92-8C5D-DE626F0C2C23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7930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E6C9-FD87-4A01-8882-75CDA97F2BCD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D0A7-870D-4B72-A4D9-DE9134FEB6E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0306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E6C9-FD87-4A01-8882-75CDA97F2BCD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D0A7-870D-4B72-A4D9-DE9134FEB6E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2248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E6C9-FD87-4A01-8882-75CDA97F2BCD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D0A7-870D-4B72-A4D9-DE9134FEB6E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94789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E6C9-FD87-4A01-8882-75CDA97F2BCD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D0A7-870D-4B72-A4D9-DE9134FEB6E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59988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E6C9-FD87-4A01-8882-75CDA97F2BCD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D0A7-870D-4B72-A4D9-DE9134FEB6E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2266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E6C9-FD87-4A01-8882-75CDA97F2BCD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D0A7-870D-4B72-A4D9-DE9134FEB6E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55399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E6C9-FD87-4A01-8882-75CDA97F2BCD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D0A7-870D-4B72-A4D9-DE9134FEB6E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82432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E6C9-FD87-4A01-8882-75CDA97F2BCD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D0A7-870D-4B72-A4D9-DE9134FEB6E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07259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E6C9-FD87-4A01-8882-75CDA97F2BCD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D0A7-870D-4B72-A4D9-DE9134FEB6E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38371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E6C9-FD87-4A01-8882-75CDA97F2BCD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D0A7-870D-4B72-A4D9-DE9134FEB6E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55659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EE6C9-FD87-4A01-8882-75CDA97F2BCD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D0A7-870D-4B72-A4D9-DE9134FEB6E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75614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EE6C9-FD87-4A01-8882-75CDA97F2BCD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4D0A7-870D-4B72-A4D9-DE9134FEB6E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08022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2592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600"/>
              <a:t>Name: </a:t>
            </a: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179388" y="188913"/>
            <a:ext cx="2808287" cy="503237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323850" y="981075"/>
            <a:ext cx="8351838" cy="5616575"/>
          </a:xfrm>
          <a:prstGeom prst="rect">
            <a:avLst/>
          </a:prstGeom>
          <a:noFill/>
          <a:ln w="349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7" name="Line 7"/>
          <p:cNvSpPr>
            <a:spLocks noChangeShapeType="1"/>
          </p:cNvSpPr>
          <p:nvPr/>
        </p:nvSpPr>
        <p:spPr bwMode="auto">
          <a:xfrm>
            <a:off x="323850" y="3789363"/>
            <a:ext cx="8351838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8" name="Line 9"/>
          <p:cNvSpPr>
            <a:spLocks noChangeShapeType="1"/>
          </p:cNvSpPr>
          <p:nvPr/>
        </p:nvSpPr>
        <p:spPr bwMode="auto">
          <a:xfrm>
            <a:off x="2987675" y="981075"/>
            <a:ext cx="0" cy="5616575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9" name="Line 10"/>
          <p:cNvSpPr>
            <a:spLocks noChangeShapeType="1"/>
          </p:cNvSpPr>
          <p:nvPr/>
        </p:nvSpPr>
        <p:spPr bwMode="auto">
          <a:xfrm>
            <a:off x="5795963" y="981075"/>
            <a:ext cx="0" cy="5616575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80" name="Text Box 11"/>
          <p:cNvSpPr txBox="1">
            <a:spLocks noChangeArrowheads="1"/>
          </p:cNvSpPr>
          <p:nvPr/>
        </p:nvSpPr>
        <p:spPr bwMode="auto">
          <a:xfrm>
            <a:off x="3132138" y="260350"/>
            <a:ext cx="56165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1600" b="1" u="sng" dirty="0"/>
              <a:t>What was the immediate impact of the </a:t>
            </a:r>
            <a:r>
              <a:rPr lang="en-GB" altLang="en-US" sz="1600" b="1" u="sng" dirty="0" err="1"/>
              <a:t>ToV</a:t>
            </a:r>
            <a:r>
              <a:rPr lang="en-GB" altLang="en-US" sz="1600" b="1" u="sng" dirty="0"/>
              <a:t> in Germany up to 1923?</a:t>
            </a:r>
          </a:p>
        </p:txBody>
      </p:sp>
      <p:sp>
        <p:nvSpPr>
          <p:cNvPr id="3081" name="Text Box 12"/>
          <p:cNvSpPr txBox="1">
            <a:spLocks noChangeArrowheads="1"/>
          </p:cNvSpPr>
          <p:nvPr/>
        </p:nvSpPr>
        <p:spPr bwMode="auto">
          <a:xfrm>
            <a:off x="323850" y="2924175"/>
            <a:ext cx="26638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/>
              <a:t>1. The German Kaiser fled to Holland leaving a new Democratic government known as the Weimar Republic. </a:t>
            </a:r>
          </a:p>
        </p:txBody>
      </p:sp>
      <p:sp>
        <p:nvSpPr>
          <p:cNvPr id="3082" name="Text Box 13"/>
          <p:cNvSpPr txBox="1">
            <a:spLocks noChangeArrowheads="1"/>
          </p:cNvSpPr>
          <p:nvPr/>
        </p:nvSpPr>
        <p:spPr bwMode="auto">
          <a:xfrm>
            <a:off x="2987675" y="2924175"/>
            <a:ext cx="27352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/>
              <a:t>2. The German’s felt the ToV was a ‘diktat’ as it was forced upon them. They were not even allowed a representative at the conference.</a:t>
            </a:r>
          </a:p>
        </p:txBody>
      </p:sp>
      <p:sp>
        <p:nvSpPr>
          <p:cNvPr id="3083" name="Text Box 14"/>
          <p:cNvSpPr txBox="1">
            <a:spLocks noChangeArrowheads="1"/>
          </p:cNvSpPr>
          <p:nvPr/>
        </p:nvSpPr>
        <p:spPr bwMode="auto">
          <a:xfrm>
            <a:off x="5795963" y="2565400"/>
            <a:ext cx="29527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/>
              <a:t>3. The Weimar Republic was unpopular for signing the ToV. In 1920 Dr Wolfgang Kapp led a force of ex- soldiers to overthrow the government. The workers in Berlin went on strike and the Kapp Putsch failed.</a:t>
            </a:r>
          </a:p>
        </p:txBody>
      </p:sp>
      <p:sp>
        <p:nvSpPr>
          <p:cNvPr id="3084" name="Text Box 16"/>
          <p:cNvSpPr txBox="1">
            <a:spLocks noChangeArrowheads="1"/>
          </p:cNvSpPr>
          <p:nvPr/>
        </p:nvSpPr>
        <p:spPr bwMode="auto">
          <a:xfrm>
            <a:off x="323850" y="5516563"/>
            <a:ext cx="2735263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/>
              <a:t>4. Germany was forced to pay reparations. Reparations were so unpopular several politicians who said they should try to pay them were murdered.</a:t>
            </a:r>
          </a:p>
        </p:txBody>
      </p:sp>
      <p:sp>
        <p:nvSpPr>
          <p:cNvPr id="3085" name="Text Box 17"/>
          <p:cNvSpPr txBox="1">
            <a:spLocks noChangeArrowheads="1"/>
          </p:cNvSpPr>
          <p:nvPr/>
        </p:nvSpPr>
        <p:spPr bwMode="auto">
          <a:xfrm>
            <a:off x="3059113" y="5589588"/>
            <a:ext cx="2663825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/>
              <a:t>5. In 1923, when Germany couldn’t pay the reparations the French invaded the industrial Ruhr land. The German workers stopped working.</a:t>
            </a:r>
          </a:p>
        </p:txBody>
      </p:sp>
      <p:sp>
        <p:nvSpPr>
          <p:cNvPr id="3086" name="Text Box 19"/>
          <p:cNvSpPr txBox="1">
            <a:spLocks noChangeArrowheads="1"/>
          </p:cNvSpPr>
          <p:nvPr/>
        </p:nvSpPr>
        <p:spPr bwMode="auto">
          <a:xfrm>
            <a:off x="5867400" y="5661025"/>
            <a:ext cx="26638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/>
              <a:t>6. Paying the workers in the Ruhr to strike was expensive so the government made more money. This led to hyper- inflation.</a:t>
            </a:r>
          </a:p>
        </p:txBody>
      </p:sp>
      <p:pic>
        <p:nvPicPr>
          <p:cNvPr id="3087" name="Picture 20" descr="MCj0441754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413" y="4445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22" descr="German-Fla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7625" y="549275"/>
            <a:ext cx="13176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38329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183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User</cp:lastModifiedBy>
  <cp:revision>22</cp:revision>
  <cp:lastPrinted>2020-09-23T12:44:40Z</cp:lastPrinted>
  <dcterms:created xsi:type="dcterms:W3CDTF">2017-03-19T17:12:28Z</dcterms:created>
  <dcterms:modified xsi:type="dcterms:W3CDTF">2020-09-25T08:39:18Z</dcterms:modified>
</cp:coreProperties>
</file>